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7"/>
  </p:notesMasterIdLst>
  <p:sldIdLst>
    <p:sldId id="256" r:id="rId2"/>
    <p:sldId id="257" r:id="rId3"/>
    <p:sldId id="258" r:id="rId4"/>
    <p:sldId id="259" r:id="rId5"/>
    <p:sldId id="260" r:id="rId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0" d="100"/>
          <a:sy n="120" d="100"/>
        </p:scale>
        <p:origin x="198" y="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ko-KR"/>
  <c:roundedCorners val="1"/>
  <c:style val="2"/>
  <c:chart>
    <c:autoTitleDeleted val="1"/>
    <c:plotArea>
      <c:layout/>
      <c:barChart>
        <c:barDir val="col"/>
        <c:grouping val="clustered"/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[계열 A]</c:v>
                </c:pt>
              </c:strCache>
            </c:strRef>
          </c:tx>
          <c:spPr>
            <a:solidFill>
              <a:srgbClr val="F59E0B"/>
            </a:solidFill>
            <a:ln>
              <a:noFill/>
            </a:ln>
          </c:spPr>
          <c:invertIfNegative val="1"/>
          <c:cat>
            <c:strRef>
              <c:f>Sheet1!$A$2:$A$5</c:f>
              <c:strCache>
                <c:ptCount val="4"/>
                <c:pt idx="0">
                  <c:v>[구분 1]</c:v>
                </c:pt>
                <c:pt idx="1">
                  <c:v>[구분 2]</c:v>
                </c:pt>
                <c:pt idx="2">
                  <c:v>[구분 3]</c:v>
                </c:pt>
                <c:pt idx="3">
                  <c:v>[구분 4]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40</c:v>
                </c:pt>
                <c:pt idx="1">
                  <c:v>55</c:v>
                </c:pt>
                <c:pt idx="2">
                  <c:v>65</c:v>
                </c:pt>
                <c:pt idx="3">
                  <c:v>80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FFFF"/>
                  </a:solidFill>
                  <a:ln>
                    <a:noFill/>
                  </a:ln>
                </c14:spPr>
              </c14:invertSolidFillFmt>
            </c:ext>
            <c:ext xmlns:c16="http://schemas.microsoft.com/office/drawing/2014/chart" uri="{C3380CC4-5D6E-409C-BE32-E72D297353CC}">
              <c16:uniqueId val="{00000000-5A10-4116-9F60-3D9D2AB8D1AF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[계열 B]</c:v>
                </c:pt>
              </c:strCache>
            </c:strRef>
          </c:tx>
          <c:spPr>
            <a:solidFill>
              <a:srgbClr val="D9D9D9"/>
            </a:solidFill>
            <a:ln>
              <a:noFill/>
            </a:ln>
          </c:spPr>
          <c:invertIfNegative val="1"/>
          <c:cat>
            <c:strRef>
              <c:f>Sheet1!$A$2:$A$5</c:f>
              <c:strCache>
                <c:ptCount val="4"/>
                <c:pt idx="0">
                  <c:v>[구분 1]</c:v>
                </c:pt>
                <c:pt idx="1">
                  <c:v>[구분 2]</c:v>
                </c:pt>
                <c:pt idx="2">
                  <c:v>[구분 3]</c:v>
                </c:pt>
                <c:pt idx="3">
                  <c:v>[구분 4]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30</c:v>
                </c:pt>
                <c:pt idx="1">
                  <c:v>38</c:v>
                </c:pt>
                <c:pt idx="2">
                  <c:v>44</c:v>
                </c:pt>
                <c:pt idx="3">
                  <c:v>52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FFFF"/>
                  </a:solidFill>
                  <a:ln>
                    <a:noFill/>
                  </a:ln>
                </c14:spPr>
              </c14:invertSolidFillFmt>
            </c:ext>
            <c:ext xmlns:c16="http://schemas.microsoft.com/office/drawing/2014/chart" uri="{C3380CC4-5D6E-409C-BE32-E72D297353CC}">
              <c16:uniqueId val="{00000001-5A10-4116-9F60-3D9D2AB8D1A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90"/>
        <c:overlap val="-12"/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spPr>
          <a:ln>
            <a:solidFill>
              <a:srgbClr val="DCDCDC"/>
            </a:solidFill>
          </a:ln>
        </c:spPr>
        <c:txPr>
          <a:bodyPr/>
          <a:lstStyle/>
          <a:p>
            <a:pPr>
              <a:defRPr sz="1300">
                <a:solidFill>
                  <a:srgbClr val="444444"/>
                </a:solidFill>
                <a:latin typeface="맑은 고딕"/>
                <a:ea typeface="맑은 고딕"/>
                <a:cs typeface="맑은 고딕"/>
              </a:defRPr>
            </a:pPr>
            <a:endParaRPr lang="ko-KR"/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>
          <c:orientation val="minMax"/>
        </c:scaling>
        <c:delete val="0"/>
        <c:axPos val="l"/>
        <c:majorGridlines>
          <c:spPr>
            <a:ln>
              <a:solidFill>
                <a:srgbClr val="ECECEC"/>
              </a:solidFill>
            </a:ln>
          </c:spPr>
        </c:majorGridlines>
        <c:numFmt formatCode="General" sourceLinked="1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300">
                <a:solidFill>
                  <a:srgbClr val="7A7A7A"/>
                </a:solidFill>
                <a:latin typeface="맑은 고딕"/>
                <a:ea typeface="맑은 고딕"/>
                <a:cs typeface="맑은 고딕"/>
              </a:defRPr>
            </a:pPr>
            <a:endParaRPr lang="ko-KR"/>
          </a:p>
        </c:txPr>
        <c:crossAx val="-2068027336"/>
        <c:crosses val="autoZero"/>
        <c:crossBetween val="between"/>
      </c:valAx>
    </c:plotArea>
    <c:legend>
      <c:legendPos val="b"/>
      <c:overlay val="0"/>
      <c:txPr>
        <a:bodyPr/>
        <a:lstStyle/>
        <a:p>
          <a:pPr>
            <a:defRPr sz="1300">
              <a:solidFill>
                <a:srgbClr val="444444"/>
              </a:solidFill>
              <a:latin typeface="맑은 고딕"/>
              <a:ea typeface="맑은 고딕"/>
              <a:cs typeface="맑은 고딕"/>
            </a:defRPr>
          </a:pPr>
          <a:endParaRPr lang="ko-KR"/>
        </a:p>
      </c:txPr>
    </c:legend>
    <c:plotVisOnly val="1"/>
    <c:dispBlanksAs val="gap"/>
    <c:showDLblsOverMax val="1"/>
  </c:chart>
  <c:spPr>
    <a:noFill/>
    <a:ln>
      <a:noFill/>
    </a:ln>
  </c:spPr>
  <c:txPr>
    <a:bodyPr/>
    <a:lstStyle/>
    <a:p>
      <a:pPr>
        <a:defRPr sz="1800">
          <a:latin typeface="맑은 고딕"/>
          <a:ea typeface="맑은 고딕"/>
          <a:cs typeface="맑은 고딕"/>
        </a:defRPr>
      </a:pPr>
      <a:endParaRPr lang="en-US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849543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9/2/2026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openxmlformats.org/officeDocument/2006/relationships/chart" Target="../charts/char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ample_wordmar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54994" y="566928"/>
            <a:ext cx="814014" cy="640080"/>
          </a:xfrm>
          <a:prstGeom prst="rect">
            <a:avLst/>
          </a:prstGeom>
        </p:spPr>
      </p:pic>
      <p:pic>
        <p:nvPicPr>
          <p:cNvPr id="3" name="Picture 2" descr="motif_a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62969" y="2743200"/>
            <a:ext cx="2606040" cy="2098369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822960" y="2103120"/>
            <a:ext cx="786384" cy="50292"/>
          </a:xfrm>
          <a:prstGeom prst="rect">
            <a:avLst/>
          </a:prstGeom>
          <a:solidFill>
            <a:srgbClr val="155E75"/>
          </a:solidFill>
          <a:ln>
            <a:noFill/>
          </a:ln>
          <a:effectLst/>
        </p:spPr>
        <p:txBody>
          <a:bodyPr rtlCol="0" anchor="ctr"/>
          <a:lstStyle/>
          <a:p>
            <a:endParaRPr/>
          </a:p>
        </p:txBody>
      </p:sp>
      <p:sp>
        <p:nvSpPr>
          <p:cNvPr id="5" name="Rectangle 4"/>
          <p:cNvSpPr/>
          <p:nvPr/>
        </p:nvSpPr>
        <p:spPr>
          <a:xfrm>
            <a:off x="1682495" y="2103120"/>
            <a:ext cx="384048" cy="50292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txBody>
          <a:bodyPr rtlCol="0" anchor="ctr"/>
          <a:lstStyle/>
          <a:p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822960" y="2432304"/>
            <a:ext cx="7589520" cy="91440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5400" b="1">
                <a:solidFill>
                  <a:srgbClr val="111111"/>
                </a:solidFill>
                <a:latin typeface="맑은 고딕"/>
                <a:ea typeface="맑은 고딕"/>
                <a:cs typeface="맑은 고딕"/>
              </a:rPr>
              <a:t>[프로젝트명]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22960" y="3529584"/>
            <a:ext cx="7589520" cy="45720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400" b="0">
                <a:solidFill>
                  <a:srgbClr val="444444"/>
                </a:solidFill>
                <a:latin typeface="맑은 고딕"/>
                <a:ea typeface="맑은 고딕"/>
                <a:cs typeface="맑은 고딕"/>
              </a:rPr>
              <a:t>[한 줄 설명]</a:t>
            </a:r>
          </a:p>
        </p:txBody>
      </p:sp>
      <p:sp>
        <p:nvSpPr>
          <p:cNvPr id="8" name="Rectangle 7"/>
          <p:cNvSpPr/>
          <p:nvPr/>
        </p:nvSpPr>
        <p:spPr>
          <a:xfrm>
            <a:off x="822960" y="4681728"/>
            <a:ext cx="4206240" cy="12700"/>
          </a:xfrm>
          <a:prstGeom prst="rect">
            <a:avLst/>
          </a:prstGeom>
          <a:solidFill>
            <a:srgbClr val="DCDCDC"/>
          </a:solidFill>
          <a:ln>
            <a:noFill/>
          </a:ln>
          <a:effectLst/>
        </p:spPr>
        <p:txBody>
          <a:bodyPr rtlCol="0" anchor="ctr"/>
          <a:lstStyle/>
          <a:p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822960" y="4864608"/>
            <a:ext cx="5852160" cy="310896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600" b="0">
                <a:solidFill>
                  <a:srgbClr val="444444"/>
                </a:solidFill>
                <a:latin typeface="맑은 고딕"/>
                <a:ea typeface="맑은 고딕"/>
                <a:cs typeface="맑은 고딕"/>
              </a:rPr>
              <a:t>[발표 조직]  ·  [발표자]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60" y="5285232"/>
            <a:ext cx="5852160" cy="310896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600" b="0">
                <a:solidFill>
                  <a:srgbClr val="7A7A7A"/>
                </a:solidFill>
                <a:latin typeface="맑은 고딕"/>
                <a:ea typeface="맑은 고딕"/>
                <a:cs typeface="맑은 고딕"/>
              </a:rPr>
              <a:t>[YYYY.MM.DD]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ample_wordmar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57343" y="402336"/>
            <a:ext cx="511666" cy="402336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822960" y="530352"/>
            <a:ext cx="5486400" cy="256032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400" b="1">
                <a:solidFill>
                  <a:srgbClr val="155E75"/>
                </a:solidFill>
                <a:latin typeface="맑은 고딕"/>
                <a:ea typeface="맑은 고딕"/>
                <a:cs typeface="맑은 고딕"/>
              </a:rPr>
              <a:t>CONTENTS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877824"/>
            <a:ext cx="8778240" cy="566928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3600" b="1">
                <a:solidFill>
                  <a:srgbClr val="111111"/>
                </a:solidFill>
                <a:latin typeface="맑은 고딕"/>
                <a:ea typeface="맑은 고딕"/>
                <a:cs typeface="맑은 고딕"/>
              </a:rPr>
              <a:t>목차</a:t>
            </a:r>
          </a:p>
        </p:txBody>
      </p:sp>
      <p:sp>
        <p:nvSpPr>
          <p:cNvPr id="5" name="Rectangle 4"/>
          <p:cNvSpPr/>
          <p:nvPr/>
        </p:nvSpPr>
        <p:spPr>
          <a:xfrm>
            <a:off x="822960" y="1682496"/>
            <a:ext cx="10546049" cy="12700"/>
          </a:xfrm>
          <a:prstGeom prst="rect">
            <a:avLst/>
          </a:prstGeom>
          <a:solidFill>
            <a:srgbClr val="DCDCDC"/>
          </a:solidFill>
          <a:ln>
            <a:noFill/>
          </a:ln>
          <a:effectLst/>
        </p:spPr>
        <p:txBody>
          <a:bodyPr rtlCol="0" anchor="ctr"/>
          <a:lstStyle/>
          <a:p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822960" y="2020824"/>
            <a:ext cx="1005840" cy="50292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3200" b="1">
                <a:solidFill>
                  <a:srgbClr val="155E75"/>
                </a:solidFill>
                <a:latin typeface="맑은 고딕"/>
                <a:ea typeface="맑은 고딕"/>
                <a:cs typeface="맑은 고딕"/>
              </a:rPr>
              <a:t>01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965960" y="2048256"/>
            <a:ext cx="6766560" cy="384048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400" b="1">
                <a:solidFill>
                  <a:srgbClr val="155E75"/>
                </a:solidFill>
                <a:latin typeface="맑은 고딕"/>
                <a:ea typeface="맑은 고딕"/>
                <a:cs typeface="맑은 고딕"/>
              </a:rPr>
              <a:t>[첫 번째 섹션]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965960" y="2487168"/>
            <a:ext cx="8412480" cy="292608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600" b="0">
                <a:solidFill>
                  <a:srgbClr val="7A7A7A"/>
                </a:solidFill>
                <a:latin typeface="맑은 고딕"/>
                <a:ea typeface="맑은 고딕"/>
                <a:cs typeface="맑은 고딕"/>
              </a:rPr>
              <a:t>[섹션 요약 한 줄]</a:t>
            </a:r>
          </a:p>
        </p:txBody>
      </p:sp>
      <p:sp>
        <p:nvSpPr>
          <p:cNvPr id="9" name="Rectangle 8"/>
          <p:cNvSpPr/>
          <p:nvPr/>
        </p:nvSpPr>
        <p:spPr>
          <a:xfrm>
            <a:off x="822960" y="2871216"/>
            <a:ext cx="10546049" cy="12700"/>
          </a:xfrm>
          <a:prstGeom prst="rect">
            <a:avLst/>
          </a:prstGeom>
          <a:solidFill>
            <a:srgbClr val="DCDCDC"/>
          </a:solidFill>
          <a:ln>
            <a:noFill/>
          </a:ln>
          <a:effectLst/>
        </p:spPr>
        <p:txBody>
          <a:bodyPr rtlCol="0" anchor="ctr"/>
          <a:lstStyle/>
          <a:p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822960" y="2980944"/>
            <a:ext cx="1005840" cy="50292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3200" b="1">
                <a:solidFill>
                  <a:srgbClr val="C8C8C8"/>
                </a:solidFill>
                <a:latin typeface="맑은 고딕"/>
                <a:ea typeface="맑은 고딕"/>
                <a:cs typeface="맑은 고딕"/>
              </a:rPr>
              <a:t>02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965960" y="3008376"/>
            <a:ext cx="6766560" cy="384048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400" b="1">
                <a:solidFill>
                  <a:srgbClr val="111111"/>
                </a:solidFill>
                <a:latin typeface="맑은 고딕"/>
                <a:ea typeface="맑은 고딕"/>
                <a:cs typeface="맑은 고딕"/>
              </a:rPr>
              <a:t>[두 번째 섹션]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965960" y="3447288"/>
            <a:ext cx="8412480" cy="292608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600" b="0">
                <a:solidFill>
                  <a:srgbClr val="7A7A7A"/>
                </a:solidFill>
                <a:latin typeface="맑은 고딕"/>
                <a:ea typeface="맑은 고딕"/>
                <a:cs typeface="맑은 고딕"/>
              </a:rPr>
              <a:t>[섹션 요약 한 줄]</a:t>
            </a:r>
          </a:p>
        </p:txBody>
      </p:sp>
      <p:sp>
        <p:nvSpPr>
          <p:cNvPr id="13" name="Rectangle 12"/>
          <p:cNvSpPr/>
          <p:nvPr/>
        </p:nvSpPr>
        <p:spPr>
          <a:xfrm>
            <a:off x="822960" y="3831336"/>
            <a:ext cx="10546049" cy="12700"/>
          </a:xfrm>
          <a:prstGeom prst="rect">
            <a:avLst/>
          </a:prstGeom>
          <a:solidFill>
            <a:srgbClr val="DCDCDC"/>
          </a:solidFill>
          <a:ln>
            <a:noFill/>
          </a:ln>
          <a:effectLst/>
        </p:spPr>
        <p:txBody>
          <a:bodyPr rtlCol="0" anchor="ctr"/>
          <a:lstStyle/>
          <a:p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822960" y="3941063"/>
            <a:ext cx="1005840" cy="50292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3200" b="1">
                <a:solidFill>
                  <a:srgbClr val="C8C8C8"/>
                </a:solidFill>
                <a:latin typeface="맑은 고딕"/>
                <a:ea typeface="맑은 고딕"/>
                <a:cs typeface="맑은 고딕"/>
              </a:rPr>
              <a:t>03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965960" y="3968496"/>
            <a:ext cx="6766560" cy="384048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400" b="1">
                <a:solidFill>
                  <a:srgbClr val="111111"/>
                </a:solidFill>
                <a:latin typeface="맑은 고딕"/>
                <a:ea typeface="맑은 고딕"/>
                <a:cs typeface="맑은 고딕"/>
              </a:rPr>
              <a:t>[세 번째 섹션]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965960" y="4407408"/>
            <a:ext cx="8412480" cy="292608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600" b="0">
                <a:solidFill>
                  <a:srgbClr val="7A7A7A"/>
                </a:solidFill>
                <a:latin typeface="맑은 고딕"/>
                <a:ea typeface="맑은 고딕"/>
                <a:cs typeface="맑은 고딕"/>
              </a:rPr>
              <a:t>[섹션 요약 한 줄]</a:t>
            </a:r>
          </a:p>
        </p:txBody>
      </p:sp>
      <p:sp>
        <p:nvSpPr>
          <p:cNvPr id="17" name="Rectangle 16"/>
          <p:cNvSpPr/>
          <p:nvPr/>
        </p:nvSpPr>
        <p:spPr>
          <a:xfrm>
            <a:off x="822960" y="4791456"/>
            <a:ext cx="10546049" cy="12700"/>
          </a:xfrm>
          <a:prstGeom prst="rect">
            <a:avLst/>
          </a:prstGeom>
          <a:solidFill>
            <a:srgbClr val="DCDCDC"/>
          </a:solidFill>
          <a:ln>
            <a:noFill/>
          </a:ln>
          <a:effectLst/>
        </p:spPr>
        <p:txBody>
          <a:bodyPr rtlCol="0" anchor="ctr"/>
          <a:lstStyle/>
          <a:p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822960" y="4901183"/>
            <a:ext cx="1005840" cy="50292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3200" b="1">
                <a:solidFill>
                  <a:srgbClr val="C8C8C8"/>
                </a:solidFill>
                <a:latin typeface="맑은 고딕"/>
                <a:ea typeface="맑은 고딕"/>
                <a:cs typeface="맑은 고딕"/>
              </a:rPr>
              <a:t>04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965960" y="4928616"/>
            <a:ext cx="6766560" cy="384048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400" b="1">
                <a:solidFill>
                  <a:srgbClr val="111111"/>
                </a:solidFill>
                <a:latin typeface="맑은 고딕"/>
                <a:ea typeface="맑은 고딕"/>
                <a:cs typeface="맑은 고딕"/>
              </a:rPr>
              <a:t>[네 번째 섹션]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965960" y="5367527"/>
            <a:ext cx="8412480" cy="292608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600" b="0">
                <a:solidFill>
                  <a:srgbClr val="7A7A7A"/>
                </a:solidFill>
                <a:latin typeface="맑은 고딕"/>
                <a:ea typeface="맑은 고딕"/>
                <a:cs typeface="맑은 고딕"/>
              </a:rPr>
              <a:t>[섹션 요약 한 줄]</a:t>
            </a:r>
          </a:p>
        </p:txBody>
      </p:sp>
      <p:sp>
        <p:nvSpPr>
          <p:cNvPr id="21" name="Rectangle 20"/>
          <p:cNvSpPr/>
          <p:nvPr/>
        </p:nvSpPr>
        <p:spPr>
          <a:xfrm>
            <a:off x="822960" y="5751576"/>
            <a:ext cx="10546049" cy="12700"/>
          </a:xfrm>
          <a:prstGeom prst="rect">
            <a:avLst/>
          </a:prstGeom>
          <a:solidFill>
            <a:srgbClr val="DCDCDC"/>
          </a:solidFill>
          <a:ln>
            <a:noFill/>
          </a:ln>
          <a:effectLst/>
        </p:spPr>
        <p:txBody>
          <a:bodyPr rtlCol="0" anchor="ctr"/>
          <a:lstStyle/>
          <a:p>
            <a:endParaRPr/>
          </a:p>
        </p:txBody>
      </p:sp>
      <p:sp>
        <p:nvSpPr>
          <p:cNvPr id="22" name="TextBox 21"/>
          <p:cNvSpPr txBox="1"/>
          <p:nvPr/>
        </p:nvSpPr>
        <p:spPr>
          <a:xfrm>
            <a:off x="10271729" y="6291072"/>
            <a:ext cx="1097280" cy="256032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algn="r"/>
            <a:fld id="{486835D2-E85A-4982-9AB8-10888DF72F98}" type="slidenum">
              <a:rPr lang="en-US" altLang="ko-KR" sz="1200">
                <a:solidFill>
                  <a:srgbClr val="7A7A7A"/>
                </a:solidFill>
                <a:latin typeface="맑은 고딕"/>
                <a:ea typeface="맑은 고딕"/>
                <a:cs typeface="맑은 고딕"/>
              </a:rPr>
              <a:t>2</a:t>
            </a:fld>
            <a:endParaRPr lang="ko-KR" sz="1200">
              <a:solidFill>
                <a:srgbClr val="7A7A7A"/>
              </a:solidFill>
              <a:latin typeface="맑은 고딕"/>
              <a:ea typeface="맑은 고딕"/>
              <a:cs typeface="맑은 고딕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1"/>
          <p:cNvSpPr/>
          <p:nvPr/>
        </p:nvSpPr>
        <p:spPr>
          <a:xfrm>
            <a:off x="7520025" y="4160520"/>
            <a:ext cx="4671944" cy="2697480"/>
          </a:xfrm>
          <a:custGeom>
            <a:avLst/>
            <a:gdLst/>
            <a:ahLst/>
            <a:cxnLst/>
            <a:rect l="l" t="t" r="r" b="b"/>
            <a:pathLst>
              <a:path w="4671944" h="2697480">
                <a:moveTo>
                  <a:pt x="4671944" y="0"/>
                </a:moveTo>
                <a:lnTo>
                  <a:pt x="4671944" y="813816"/>
                </a:lnTo>
                <a:lnTo>
                  <a:pt x="1409091" y="2697480"/>
                </a:lnTo>
                <a:lnTo>
                  <a:pt x="0" y="2697480"/>
                </a:lnTo>
                <a:close/>
              </a:path>
            </a:pathLst>
          </a:custGeom>
          <a:solidFill>
            <a:srgbClr val="155E75"/>
          </a:solidFill>
          <a:ln>
            <a:noFill/>
          </a:ln>
          <a:effectLst/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Freeform 2"/>
          <p:cNvSpPr/>
          <p:nvPr/>
        </p:nvSpPr>
        <p:spPr>
          <a:xfrm>
            <a:off x="9182404" y="5120640"/>
            <a:ext cx="3009565" cy="1737360"/>
          </a:xfrm>
          <a:custGeom>
            <a:avLst/>
            <a:gdLst/>
            <a:ahLst/>
            <a:cxnLst/>
            <a:rect l="l" t="t" r="r" b="b"/>
            <a:pathLst>
              <a:path w="3009565" h="1737360">
                <a:moveTo>
                  <a:pt x="3009565" y="0"/>
                </a:moveTo>
                <a:lnTo>
                  <a:pt x="3009565" y="1737360"/>
                </a:lnTo>
                <a:lnTo>
                  <a:pt x="0" y="1737360"/>
                </a:lnTo>
                <a:close/>
              </a:path>
            </a:pathLst>
          </a:custGeom>
          <a:solidFill>
            <a:srgbClr val="F59E0B"/>
          </a:solidFill>
          <a:ln>
            <a:noFill/>
          </a:ln>
          <a:effectLst/>
        </p:spPr>
        <p:txBody>
          <a:bodyPr rtlCol="0" anchor="ctr"/>
          <a:lstStyle/>
          <a:p>
            <a:pPr algn="ctr"/>
            <a:endParaRPr/>
          </a:p>
        </p:txBody>
      </p:sp>
      <p:pic>
        <p:nvPicPr>
          <p:cNvPr id="4" name="Picture 3" descr="sample_wordmar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57343" y="402336"/>
            <a:ext cx="511666" cy="402336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822960" y="1600200"/>
            <a:ext cx="2743200" cy="128016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9600" b="1">
                <a:solidFill>
                  <a:srgbClr val="155E75"/>
                </a:solidFill>
                <a:latin typeface="맑은 고딕"/>
                <a:ea typeface="맑은 고딕"/>
                <a:cs typeface="맑은 고딕"/>
              </a:rPr>
              <a:t>01</a:t>
            </a:r>
          </a:p>
        </p:txBody>
      </p:sp>
      <p:sp>
        <p:nvSpPr>
          <p:cNvPr id="6" name="Rectangle 5"/>
          <p:cNvSpPr/>
          <p:nvPr/>
        </p:nvSpPr>
        <p:spPr>
          <a:xfrm>
            <a:off x="822960" y="3154680"/>
            <a:ext cx="786384" cy="50292"/>
          </a:xfrm>
          <a:prstGeom prst="rect">
            <a:avLst/>
          </a:prstGeom>
          <a:solidFill>
            <a:srgbClr val="111111"/>
          </a:solidFill>
          <a:ln>
            <a:noFill/>
          </a:ln>
          <a:effectLst/>
        </p:spPr>
        <p:txBody>
          <a:bodyPr rtlCol="0" anchor="ctr"/>
          <a:lstStyle/>
          <a:p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822960" y="3429000"/>
            <a:ext cx="5669280" cy="64008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4000" b="1">
                <a:solidFill>
                  <a:srgbClr val="111111"/>
                </a:solidFill>
                <a:latin typeface="맑은 고딕"/>
                <a:ea typeface="맑은 고딕"/>
                <a:cs typeface="맑은 고딕"/>
              </a:rPr>
              <a:t>[섹션 제목]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22960" y="4297680"/>
            <a:ext cx="4937760" cy="73152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35000"/>
              </a:lnSpc>
              <a:spcBef>
                <a:spcPts val="0"/>
              </a:spcBef>
              <a:spcAft>
                <a:spcPts val="0"/>
              </a:spcAft>
            </a:pPr>
            <a:r>
              <a:rPr sz="2000" b="0">
                <a:solidFill>
                  <a:srgbClr val="444444"/>
                </a:solidFill>
                <a:latin typeface="맑은 고딕"/>
                <a:ea typeface="맑은 고딕"/>
                <a:cs typeface="맑은 고딕"/>
              </a:rPr>
              <a:t>[섹션 핵심 메시지]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271729" y="6291072"/>
            <a:ext cx="1097280" cy="256032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algn="r"/>
            <a:fld id="{54A20E5E-ACBF-4683-9DBC-9734DE96AFCD}" type="slidenum">
              <a:rPr lang="en-US" altLang="ko-KR" sz="1200">
                <a:solidFill>
                  <a:srgbClr val="FFFFFF"/>
                </a:solidFill>
                <a:latin typeface="맑은 고딕"/>
                <a:ea typeface="맑은 고딕"/>
                <a:cs typeface="맑은 고딕"/>
              </a:rPr>
              <a:t>3</a:t>
            </a:fld>
            <a:endParaRPr lang="ko-KR" sz="1200">
              <a:solidFill>
                <a:srgbClr val="FFFFFF"/>
              </a:solidFill>
              <a:latin typeface="맑은 고딕"/>
              <a:ea typeface="맑은 고딕"/>
              <a:cs typeface="맑은 고딕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ample_wordmar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57343" y="402336"/>
            <a:ext cx="511666" cy="402336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822960" y="530352"/>
            <a:ext cx="5486400" cy="256032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400" b="1">
                <a:solidFill>
                  <a:srgbClr val="155E75"/>
                </a:solidFill>
                <a:latin typeface="맑은 고딕"/>
                <a:ea typeface="맑은 고딕"/>
                <a:cs typeface="맑은 고딕"/>
              </a:rPr>
              <a:t>01  [섹션 제목]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877824"/>
            <a:ext cx="9509760" cy="566928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3600" b="1">
                <a:solidFill>
                  <a:srgbClr val="111111"/>
                </a:solidFill>
                <a:latin typeface="맑은 고딕"/>
                <a:ea typeface="맑은 고딕"/>
                <a:cs typeface="맑은 고딕"/>
              </a:rPr>
              <a:t>[핵심 메시지가 드러나는 제목]</a:t>
            </a:r>
          </a:p>
        </p:txBody>
      </p:sp>
      <p:sp>
        <p:nvSpPr>
          <p:cNvPr id="5" name="Rectangle 4"/>
          <p:cNvSpPr/>
          <p:nvPr/>
        </p:nvSpPr>
        <p:spPr>
          <a:xfrm>
            <a:off x="822960" y="1682496"/>
            <a:ext cx="10546049" cy="12700"/>
          </a:xfrm>
          <a:prstGeom prst="rect">
            <a:avLst/>
          </a:prstGeom>
          <a:solidFill>
            <a:srgbClr val="DCDCDC"/>
          </a:solidFill>
          <a:ln>
            <a:noFill/>
          </a:ln>
          <a:effectLst/>
        </p:spPr>
        <p:txBody>
          <a:bodyPr rtlCol="0" anchor="ctr"/>
          <a:lstStyle/>
          <a:p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822960" y="1920240"/>
            <a:ext cx="914400" cy="256032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600" b="1">
                <a:solidFill>
                  <a:srgbClr val="F59E0B"/>
                </a:solidFill>
                <a:latin typeface="맑은 고딕"/>
                <a:ea typeface="맑은 고딕"/>
                <a:cs typeface="맑은 고딕"/>
              </a:rPr>
              <a:t>01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22960" y="2212848"/>
            <a:ext cx="5577840" cy="384048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400" b="1">
                <a:solidFill>
                  <a:srgbClr val="111111"/>
                </a:solidFill>
                <a:latin typeface="맑은 고딕"/>
                <a:ea typeface="맑은 고딕"/>
                <a:cs typeface="맑은 고딕"/>
              </a:rPr>
              <a:t>[핵심 요점 1]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22960" y="2670048"/>
            <a:ext cx="5577840" cy="566928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35000"/>
              </a:lnSpc>
              <a:spcBef>
                <a:spcPts val="0"/>
              </a:spcBef>
              <a:spcAft>
                <a:spcPts val="0"/>
              </a:spcAft>
            </a:pPr>
            <a:r>
              <a:rPr sz="1600" b="0">
                <a:solidFill>
                  <a:srgbClr val="444444"/>
                </a:solidFill>
                <a:latin typeface="맑은 고딕"/>
                <a:ea typeface="맑은 고딕"/>
                <a:cs typeface="맑은 고딕"/>
              </a:rPr>
              <a:t>[요점을 뒷받침하는 설명을 한두 문장으로 축약해 적습니다.]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22960" y="3246120"/>
            <a:ext cx="914400" cy="256032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600" b="1">
                <a:solidFill>
                  <a:srgbClr val="F59E0B"/>
                </a:solidFill>
                <a:latin typeface="맑은 고딕"/>
                <a:ea typeface="맑은 고딕"/>
                <a:cs typeface="맑은 고딕"/>
              </a:rPr>
              <a:t>02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60" y="3538727"/>
            <a:ext cx="5577840" cy="384048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400" b="1">
                <a:solidFill>
                  <a:srgbClr val="111111"/>
                </a:solidFill>
                <a:latin typeface="맑은 고딕"/>
                <a:ea typeface="맑은 고딕"/>
                <a:cs typeface="맑은 고딕"/>
              </a:rPr>
              <a:t>[핵심 요점 2]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22960" y="3995928"/>
            <a:ext cx="5577840" cy="566928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35000"/>
              </a:lnSpc>
              <a:spcBef>
                <a:spcPts val="0"/>
              </a:spcBef>
              <a:spcAft>
                <a:spcPts val="0"/>
              </a:spcAft>
            </a:pPr>
            <a:r>
              <a:rPr sz="1600" b="0">
                <a:solidFill>
                  <a:srgbClr val="444444"/>
                </a:solidFill>
                <a:latin typeface="맑은 고딕"/>
                <a:ea typeface="맑은 고딕"/>
                <a:cs typeface="맑은 고딕"/>
              </a:rPr>
              <a:t>[요점을 뒷받침하는 설명을 한두 문장으로 축약해 적습니다.]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22960" y="4572000"/>
            <a:ext cx="914400" cy="256032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600" b="1">
                <a:solidFill>
                  <a:srgbClr val="F59E0B"/>
                </a:solidFill>
                <a:latin typeface="맑은 고딕"/>
                <a:ea typeface="맑은 고딕"/>
                <a:cs typeface="맑은 고딕"/>
              </a:rPr>
              <a:t>03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22960" y="4864608"/>
            <a:ext cx="5577840" cy="384048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400" b="1">
                <a:solidFill>
                  <a:srgbClr val="111111"/>
                </a:solidFill>
                <a:latin typeface="맑은 고딕"/>
                <a:ea typeface="맑은 고딕"/>
                <a:cs typeface="맑은 고딕"/>
              </a:rPr>
              <a:t>[핵심 요점 3]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22960" y="5321808"/>
            <a:ext cx="5577840" cy="566928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35000"/>
              </a:lnSpc>
              <a:spcBef>
                <a:spcPts val="0"/>
              </a:spcBef>
              <a:spcAft>
                <a:spcPts val="0"/>
              </a:spcAft>
            </a:pPr>
            <a:r>
              <a:rPr sz="1600" b="0">
                <a:solidFill>
                  <a:srgbClr val="444444"/>
                </a:solidFill>
                <a:latin typeface="맑은 고딕"/>
                <a:ea typeface="맑은 고딕"/>
                <a:cs typeface="맑은 고딕"/>
              </a:rPr>
              <a:t>[요점을 뒷받침하는 설명을 한두 문장으로 축약해 적습니다.]</a:t>
            </a:r>
          </a:p>
        </p:txBody>
      </p:sp>
      <p:sp>
        <p:nvSpPr>
          <p:cNvPr id="15" name="Rectangle 14"/>
          <p:cNvSpPr/>
          <p:nvPr/>
        </p:nvSpPr>
        <p:spPr>
          <a:xfrm>
            <a:off x="6803136" y="1920240"/>
            <a:ext cx="4565873" cy="3273552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txBody>
          <a:bodyPr rtlCol="0" anchor="ctr"/>
          <a:lstStyle/>
          <a:p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6803136" y="3401568"/>
            <a:ext cx="4565873" cy="329184"/>
          </a:xfrm>
          <a:prstGeom prst="rect">
            <a:avLst/>
          </a:prstGeom>
          <a:noFill/>
        </p:spPr>
        <p:txBody>
          <a:bodyPr wrap="none" lIns="0" tIns="0" rIns="0" bIns="0" anchor="ctr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600" b="0">
                <a:solidFill>
                  <a:srgbClr val="7A7A7A"/>
                </a:solidFill>
                <a:latin typeface="맑은 고딕"/>
                <a:ea typeface="맑은 고딕"/>
                <a:cs typeface="맑은 고딕"/>
              </a:rPr>
              <a:t>[이미지 · 제품 화면 · 다이어그램]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803136" y="5303520"/>
            <a:ext cx="4565873" cy="27432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400" b="0">
                <a:solidFill>
                  <a:srgbClr val="7A7A7A"/>
                </a:solidFill>
                <a:latin typeface="맑은 고딕"/>
                <a:ea typeface="맑은 고딕"/>
                <a:cs typeface="맑은 고딕"/>
              </a:rPr>
              <a:t>[이미지 캡션]</a:t>
            </a:r>
          </a:p>
        </p:txBody>
      </p:sp>
      <p:sp>
        <p:nvSpPr>
          <p:cNvPr id="18" name="Rectangle 17"/>
          <p:cNvSpPr/>
          <p:nvPr/>
        </p:nvSpPr>
        <p:spPr>
          <a:xfrm>
            <a:off x="822960" y="6016752"/>
            <a:ext cx="10546049" cy="12700"/>
          </a:xfrm>
          <a:prstGeom prst="rect">
            <a:avLst/>
          </a:prstGeom>
          <a:solidFill>
            <a:srgbClr val="DCDCDC"/>
          </a:solidFill>
          <a:ln>
            <a:noFill/>
          </a:ln>
          <a:effectLst/>
        </p:spPr>
        <p:txBody>
          <a:bodyPr rtlCol="0" anchor="ctr"/>
          <a:lstStyle/>
          <a:p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822960" y="6126480"/>
            <a:ext cx="10546049" cy="27432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300" b="0">
                <a:solidFill>
                  <a:srgbClr val="7A7A7A"/>
                </a:solidFill>
                <a:latin typeface="맑은 고딕"/>
                <a:ea typeface="맑은 고딕"/>
                <a:cs typeface="맑은 고딕"/>
              </a:rPr>
              <a:t>출처: [출처 입력]        주1) [주석 입력]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0271729" y="6291072"/>
            <a:ext cx="1097280" cy="256032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algn="r"/>
            <a:fld id="{63A4ABA1-1630-461D-9425-019A7BAA3370}" type="slidenum">
              <a:rPr lang="en-US" altLang="ko-KR" sz="1200">
                <a:solidFill>
                  <a:srgbClr val="7A7A7A"/>
                </a:solidFill>
                <a:latin typeface="맑은 고딕"/>
                <a:ea typeface="맑은 고딕"/>
                <a:cs typeface="맑은 고딕"/>
              </a:rPr>
              <a:t>4</a:t>
            </a:fld>
            <a:endParaRPr lang="ko-KR" sz="1200">
              <a:solidFill>
                <a:srgbClr val="7A7A7A"/>
              </a:solidFill>
              <a:latin typeface="맑은 고딕"/>
              <a:ea typeface="맑은 고딕"/>
              <a:cs typeface="맑은 고딕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ample_wordmar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57343" y="402336"/>
            <a:ext cx="511666" cy="402336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822960" y="530352"/>
            <a:ext cx="5486400" cy="256032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400" b="1">
                <a:solidFill>
                  <a:srgbClr val="155E75"/>
                </a:solidFill>
                <a:latin typeface="맑은 고딕"/>
                <a:ea typeface="맑은 고딕"/>
                <a:cs typeface="맑은 고딕"/>
              </a:rPr>
              <a:t>01  [섹션 제목]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877824"/>
            <a:ext cx="9509760" cy="566928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3600" b="1">
                <a:solidFill>
                  <a:srgbClr val="111111"/>
                </a:solidFill>
                <a:latin typeface="맑은 고딕"/>
                <a:ea typeface="맑은 고딕"/>
                <a:cs typeface="맑은 고딕"/>
              </a:rPr>
              <a:t>[데이터가 말하는 핵심 결론]</a:t>
            </a:r>
          </a:p>
        </p:txBody>
      </p:sp>
      <p:sp>
        <p:nvSpPr>
          <p:cNvPr id="5" name="Rectangle 4"/>
          <p:cNvSpPr/>
          <p:nvPr/>
        </p:nvSpPr>
        <p:spPr>
          <a:xfrm>
            <a:off x="822960" y="1682496"/>
            <a:ext cx="10546049" cy="12700"/>
          </a:xfrm>
          <a:prstGeom prst="rect">
            <a:avLst/>
          </a:prstGeom>
          <a:solidFill>
            <a:srgbClr val="DCDCDC"/>
          </a:solidFill>
          <a:ln>
            <a:noFill/>
          </a:ln>
          <a:effectLst/>
        </p:spPr>
        <p:txBody>
          <a:bodyPr rtlCol="0" anchor="ctr"/>
          <a:lstStyle/>
          <a:p>
            <a:endParaRPr/>
          </a:p>
        </p:txBody>
      </p:sp>
      <p:graphicFrame>
        <p:nvGraphicFramePr>
          <p:cNvPr id="6" name="Chart 5"/>
          <p:cNvGraphicFramePr>
            <a:graphicFrameLocks noGrp="1"/>
          </p:cNvGraphicFramePr>
          <p:nvPr/>
        </p:nvGraphicFramePr>
        <p:xfrm>
          <a:off x="731520" y="1847088"/>
          <a:ext cx="6400800" cy="26151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822960" y="4681728"/>
          <a:ext cx="6309360" cy="905256"/>
        </p:xfrm>
        <a:graphic>
          <a:graphicData uri="http://schemas.openxmlformats.org/drawingml/2006/table">
            <a:tbl>
              <a:tblPr firstRow="1">
                <a:tableStyleId>{2D5ABB26-0587-4C30-8999-92F81FD0307C}</a:tableStyleId>
              </a:tblPr>
              <a:tblGrid>
                <a:gridCol w="23774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774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544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01752">
                <a:tc>
                  <a:txBody>
                    <a:bodyPr/>
                    <a:lstStyle/>
                    <a:p>
                      <a:pPr algn="l"/>
                      <a:r>
                        <a:rPr sz="1600" b="1">
                          <a:solidFill>
                            <a:srgbClr val="111111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[구분]</a:t>
                      </a:r>
                    </a:p>
                  </a:txBody>
                  <a:tcPr marL="54864" marR="54864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600" b="1">
                          <a:solidFill>
                            <a:srgbClr val="111111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[지표명]</a:t>
                      </a:r>
                    </a:p>
                  </a:txBody>
                  <a:tcPr marL="54864" marR="54864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600" b="1">
                          <a:solidFill>
                            <a:srgbClr val="111111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[값]</a:t>
                      </a:r>
                    </a:p>
                  </a:txBody>
                  <a:tcPr marL="54864" marR="54864" marT="18288" marB="18288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1752">
                <a:tc>
                  <a:txBody>
                    <a:bodyPr/>
                    <a:lstStyle/>
                    <a:p>
                      <a:pPr algn="l"/>
                      <a:r>
                        <a:rPr sz="1600" b="0">
                          <a:solidFill>
                            <a:srgbClr val="444444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[항목 1]</a:t>
                      </a:r>
                    </a:p>
                  </a:txBody>
                  <a:tcPr marL="54864" marR="54864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600" b="0">
                          <a:solidFill>
                            <a:srgbClr val="444444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[지표 설명]</a:t>
                      </a:r>
                    </a:p>
                  </a:txBody>
                  <a:tcPr marL="54864" marR="54864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600" b="0">
                          <a:solidFill>
                            <a:srgbClr val="444444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000</a:t>
                      </a:r>
                    </a:p>
                  </a:txBody>
                  <a:tcPr marL="54864" marR="54864" marT="18288" marB="18288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01752">
                <a:tc>
                  <a:txBody>
                    <a:bodyPr/>
                    <a:lstStyle/>
                    <a:p>
                      <a:pPr algn="l"/>
                      <a:r>
                        <a:rPr sz="1600" b="0">
                          <a:solidFill>
                            <a:srgbClr val="444444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[항목 2]</a:t>
                      </a:r>
                    </a:p>
                  </a:txBody>
                  <a:tcPr marL="54864" marR="54864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600" b="0">
                          <a:solidFill>
                            <a:srgbClr val="444444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[지표 설명]</a:t>
                      </a:r>
                    </a:p>
                  </a:txBody>
                  <a:tcPr marL="54864" marR="54864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600" b="0">
                          <a:solidFill>
                            <a:srgbClr val="444444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000</a:t>
                      </a:r>
                    </a:p>
                  </a:txBody>
                  <a:tcPr marL="54864" marR="54864" marT="18288" marB="18288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7534656" y="1883664"/>
            <a:ext cx="3834353" cy="256032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400" b="1">
                <a:solidFill>
                  <a:srgbClr val="155E75"/>
                </a:solidFill>
                <a:latin typeface="맑은 고딕"/>
                <a:ea typeface="맑은 고딕"/>
                <a:cs typeface="맑은 고딕"/>
              </a:rPr>
              <a:t>[핵심 지표]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534656" y="2176272"/>
            <a:ext cx="3834353" cy="96012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6600" b="1">
                <a:solidFill>
                  <a:srgbClr val="155E75"/>
                </a:solidFill>
                <a:latin typeface="맑은 고딕"/>
                <a:ea typeface="맑은 고딕"/>
                <a:cs typeface="맑은 고딕"/>
              </a:rPr>
              <a:t>00%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534656" y="3218688"/>
            <a:ext cx="3834353" cy="310896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600" b="0">
                <a:solidFill>
                  <a:srgbClr val="444444"/>
                </a:solidFill>
                <a:latin typeface="맑은 고딕"/>
                <a:ea typeface="맑은 고딕"/>
                <a:cs typeface="맑은 고딕"/>
              </a:rPr>
              <a:t>[지표 설명 · 기준 기간]</a:t>
            </a:r>
          </a:p>
        </p:txBody>
      </p:sp>
      <p:sp>
        <p:nvSpPr>
          <p:cNvPr id="11" name="Rectangle 10"/>
          <p:cNvSpPr/>
          <p:nvPr/>
        </p:nvSpPr>
        <p:spPr>
          <a:xfrm>
            <a:off x="7534656" y="3712463"/>
            <a:ext cx="3834353" cy="12700"/>
          </a:xfrm>
          <a:prstGeom prst="rect">
            <a:avLst/>
          </a:prstGeom>
          <a:solidFill>
            <a:srgbClr val="DCDCDC"/>
          </a:solidFill>
          <a:ln>
            <a:noFill/>
          </a:ln>
          <a:effectLst/>
        </p:spPr>
        <p:txBody>
          <a:bodyPr rtlCol="0" anchor="ctr"/>
          <a:lstStyle/>
          <a:p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7534656" y="3877056"/>
            <a:ext cx="3834353" cy="27432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600" b="1">
                <a:solidFill>
                  <a:srgbClr val="F59E0B"/>
                </a:solidFill>
                <a:latin typeface="맑은 고딕"/>
                <a:ea typeface="맑은 고딕"/>
                <a:cs typeface="맑은 고딕"/>
              </a:rPr>
              <a:t>해석 1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534656" y="4187952"/>
            <a:ext cx="3834353" cy="73152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35000"/>
              </a:lnSpc>
              <a:spcBef>
                <a:spcPts val="0"/>
              </a:spcBef>
              <a:spcAft>
                <a:spcPts val="0"/>
              </a:spcAft>
            </a:pPr>
            <a:r>
              <a:rPr sz="1600" b="0">
                <a:solidFill>
                  <a:srgbClr val="444444"/>
                </a:solidFill>
                <a:latin typeface="맑은 고딕"/>
                <a:ea typeface="맑은 고딕"/>
                <a:cs typeface="맑은 고딕"/>
              </a:rPr>
              <a:t>[데이터에서 읽어낸 시사점을 한 문장으로 적습니다.]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534656" y="4956048"/>
            <a:ext cx="3834353" cy="27432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600" b="1">
                <a:solidFill>
                  <a:srgbClr val="F59E0B"/>
                </a:solidFill>
                <a:latin typeface="맑은 고딕"/>
                <a:ea typeface="맑은 고딕"/>
                <a:cs typeface="맑은 고딕"/>
              </a:rPr>
              <a:t>해석 2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534656" y="5266944"/>
            <a:ext cx="3834353" cy="73152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35000"/>
              </a:lnSpc>
              <a:spcBef>
                <a:spcPts val="0"/>
              </a:spcBef>
              <a:spcAft>
                <a:spcPts val="0"/>
              </a:spcAft>
            </a:pPr>
            <a:r>
              <a:rPr sz="1600" b="0">
                <a:solidFill>
                  <a:srgbClr val="444444"/>
                </a:solidFill>
                <a:latin typeface="맑은 고딕"/>
                <a:ea typeface="맑은 고딕"/>
                <a:cs typeface="맑은 고딕"/>
              </a:rPr>
              <a:t>[데이터에서 읽어낸 시사점을 한 문장으로 적습니다.]</a:t>
            </a:r>
          </a:p>
        </p:txBody>
      </p:sp>
      <p:sp>
        <p:nvSpPr>
          <p:cNvPr id="16" name="Rectangle 15"/>
          <p:cNvSpPr/>
          <p:nvPr/>
        </p:nvSpPr>
        <p:spPr>
          <a:xfrm>
            <a:off x="822960" y="6016752"/>
            <a:ext cx="10546049" cy="12700"/>
          </a:xfrm>
          <a:prstGeom prst="rect">
            <a:avLst/>
          </a:prstGeom>
          <a:solidFill>
            <a:srgbClr val="DCDCDC"/>
          </a:solidFill>
          <a:ln>
            <a:noFill/>
          </a:ln>
          <a:effectLst/>
        </p:spPr>
        <p:txBody>
          <a:bodyPr rtlCol="0" anchor="ctr"/>
          <a:lstStyle/>
          <a:p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822960" y="6126480"/>
            <a:ext cx="10546049" cy="27432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300" b="0">
                <a:solidFill>
                  <a:srgbClr val="7A7A7A"/>
                </a:solidFill>
                <a:latin typeface="맑은 고딕"/>
                <a:ea typeface="맑은 고딕"/>
                <a:cs typeface="맑은 고딕"/>
              </a:rPr>
              <a:t>데이터 출처: [출처 입력]        ※ 차트·표의 수치는 레이아웃 확인용 예시값입니다.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0271729" y="6291072"/>
            <a:ext cx="1097280" cy="256032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algn="r"/>
            <a:fld id="{E9530BC2-47F3-459B-949C-14B4F3EF6A50}" type="slidenum">
              <a:rPr lang="en-US" altLang="ko-KR" sz="1200">
                <a:solidFill>
                  <a:srgbClr val="7A7A7A"/>
                </a:solidFill>
                <a:latin typeface="맑은 고딕"/>
                <a:ea typeface="맑은 고딕"/>
                <a:cs typeface="맑은 고딕"/>
              </a:rPr>
              <a:t>5</a:t>
            </a:fld>
            <a:endParaRPr lang="ko-KR" sz="1200">
              <a:solidFill>
                <a:srgbClr val="7A7A7A"/>
              </a:solidFill>
              <a:latin typeface="맑은 고딕"/>
              <a:ea typeface="맑은 고딕"/>
              <a:cs typeface="맑은 고딕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Finance Practice">
      <a:dk1>
        <a:sysClr val="windowText" lastClr="000000"/>
      </a:dk1>
      <a:lt1>
        <a:sysClr val="window" lastClr="FFFFFF"/>
      </a:lt1>
      <a:dk2>
        <a:srgbClr val="0E306D"/>
      </a:dk2>
      <a:lt2>
        <a:srgbClr val="F2F2F2"/>
      </a:lt2>
      <a:accent1>
        <a:srgbClr val="155E75"/>
      </a:accent1>
      <a:accent2>
        <a:srgbClr val="F59E0B"/>
      </a:accent2>
      <a:accent3>
        <a:srgbClr val="FBBC05"/>
      </a:accent3>
      <a:accent4>
        <a:srgbClr val="9BCF0A"/>
      </a:accent4>
      <a:accent5>
        <a:srgbClr val="009A93"/>
      </a:accent5>
      <a:accent6>
        <a:srgbClr val="0072C6"/>
      </a:accent6>
      <a:hlink>
        <a:srgbClr val="0072C6"/>
      </a:hlink>
      <a:folHlink>
        <a:srgbClr val="68217A"/>
      </a:folHlink>
    </a:clrScheme>
    <a:fontScheme name="맑은 고딕">
      <a:majorFont>
        <a:latin typeface="맑은 고딕"/>
        <a:ea typeface="맑은 고딕"/>
        <a:cs typeface=""/>
      </a:majorFont>
      <a:minorFont>
        <a:latin typeface="맑은 고딕"/>
        <a:ea typeface="맑은 고딕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맑은 고딕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255</Words>
  <Application>Microsoft Office PowerPoint</Application>
  <PresentationFormat>와이드스크린</PresentationFormat>
  <Paragraphs>58</Paragraphs>
  <Slides>5</Slides>
  <Notes>5</Notes>
  <HiddenSlides>0</HiddenSlides>
  <MMClips>0</MMClips>
  <ScaleCrop>false</ScaleCrop>
  <HeadingPairs>
    <vt:vector size="6" baseType="variant">
      <vt:variant>
        <vt:lpstr>사용한 글꼴</vt:lpstr>
      </vt:variant>
      <vt:variant>
        <vt:i4>2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5</vt:i4>
      </vt:variant>
    </vt:vector>
  </HeadingPairs>
  <TitlesOfParts>
    <vt:vector size="8" baseType="lpstr">
      <vt:lpstr>맑은 고딕</vt:lpstr>
      <vt:lpstr>Arial</vt:lpstr>
      <vt:lpstr>Office Theme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Uk Choi (KR - ADVS)</cp:lastModifiedBy>
  <cp:revision>2</cp:revision>
  <dcterms:created xsi:type="dcterms:W3CDTF">2013-01-27T09:14:16Z</dcterms:created>
  <dcterms:modified xsi:type="dcterms:W3CDTF">2026-09-01T21:09:26Z</dcterms:modified>
  <cp:category/>
</cp:coreProperties>
</file>